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6" r:id="rId2"/>
    <p:sldId id="256" r:id="rId3"/>
    <p:sldId id="266" r:id="rId4"/>
    <p:sldId id="270" r:id="rId5"/>
  </p:sldIdLst>
  <p:sldSz cx="12192000" cy="6858000"/>
  <p:notesSz cx="6858000" cy="9144000"/>
  <p:custDataLst>
    <p:tags r:id="rId6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 userDrawn="1">
          <p15:clr>
            <a:srgbClr val="A4A3A4"/>
          </p15:clr>
        </p15:guide>
        <p15:guide id="2" pos="38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775"/>
    <a:srgbClr val="01AD85"/>
    <a:srgbClr val="E1B078"/>
    <a:srgbClr val="FFD900"/>
    <a:srgbClr val="FF6C0D"/>
    <a:srgbClr val="F0A240"/>
    <a:srgbClr val="CB861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38"/>
    <p:restoredTop sz="94660"/>
  </p:normalViewPr>
  <p:slideViewPr>
    <p:cSldViewPr showGuides="1">
      <p:cViewPr>
        <p:scale>
          <a:sx n="100" d="100"/>
          <a:sy n="100" d="100"/>
        </p:scale>
        <p:origin x="1332" y="180"/>
      </p:cViewPr>
      <p:guideLst>
        <p:guide orient="horz" pos="2164"/>
        <p:guide pos="38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10810875" cy="444500"/>
          </a:xfrm>
          <a:prstGeom prst="rect">
            <a:avLst/>
          </a:prstGeom>
          <a:solidFill>
            <a:srgbClr val="01AD8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887200" y="-12700"/>
            <a:ext cx="287338" cy="971550"/>
          </a:xfrm>
          <a:prstGeom prst="rect">
            <a:avLst/>
          </a:prstGeom>
          <a:solidFill>
            <a:srgbClr val="9D293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463338" y="0"/>
            <a:ext cx="288925" cy="684213"/>
          </a:xfrm>
          <a:prstGeom prst="rect">
            <a:avLst/>
          </a:prstGeom>
          <a:solidFill>
            <a:srgbClr val="78926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002963" y="-12700"/>
            <a:ext cx="287338" cy="468313"/>
          </a:xfrm>
          <a:prstGeom prst="rect">
            <a:avLst/>
          </a:prstGeom>
          <a:solidFill>
            <a:srgbClr val="D9B61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63663" y="6413500"/>
            <a:ext cx="10812463" cy="431800"/>
          </a:xfrm>
          <a:prstGeom prst="rect">
            <a:avLst/>
          </a:prstGeom>
          <a:solidFill>
            <a:srgbClr val="01AD8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5778500"/>
            <a:ext cx="287338" cy="971550"/>
          </a:xfrm>
          <a:prstGeom prst="rect">
            <a:avLst/>
          </a:prstGeom>
          <a:solidFill>
            <a:srgbClr val="9D293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42913" y="6186488"/>
            <a:ext cx="287338" cy="684213"/>
          </a:xfrm>
          <a:prstGeom prst="rect">
            <a:avLst/>
          </a:prstGeom>
          <a:solidFill>
            <a:srgbClr val="78926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4238" y="6281738"/>
            <a:ext cx="288925" cy="468313"/>
          </a:xfrm>
          <a:prstGeom prst="rect">
            <a:avLst/>
          </a:prstGeom>
          <a:solidFill>
            <a:srgbClr val="D9B61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9" name="文本框 21"/>
          <p:cNvSpPr txBox="1"/>
          <p:nvPr userDrawn="1"/>
        </p:nvSpPr>
        <p:spPr>
          <a:xfrm>
            <a:off x="1546225" y="6414820"/>
            <a:ext cx="4333757" cy="39846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en-US" altLang="zh-CN" sz="20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明思e</a:t>
            </a:r>
            <a:r>
              <a:rPr lang="en-US" altLang="en-US" sz="20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学网（</a:t>
            </a:r>
            <a:r>
              <a:rPr lang="en-US" altLang="zh-CN" sz="20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www.jxmingsi.com</a:t>
            </a:r>
            <a:r>
              <a:rPr lang="en-US" altLang="en-US" sz="20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pic>
        <p:nvPicPr>
          <p:cNvPr id="1040" name="图片 23" descr="未标题-2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42875" y="84138"/>
            <a:ext cx="1274763" cy="946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0" y="5908675"/>
            <a:ext cx="287338" cy="971550"/>
          </a:xfrm>
          <a:prstGeom prst="rect">
            <a:avLst/>
          </a:prstGeom>
          <a:solidFill>
            <a:srgbClr val="9D293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4238" y="6394450"/>
            <a:ext cx="288925" cy="468313"/>
          </a:xfrm>
          <a:prstGeom prst="rect">
            <a:avLst/>
          </a:prstGeom>
          <a:solidFill>
            <a:srgbClr val="D9B61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493E6B81-BE61-54BE-8A17-0BE85A6370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516" y="-38500"/>
            <a:ext cx="12288516" cy="68950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副标题 2"/>
          <p:cNvSpPr txBox="1"/>
          <p:nvPr/>
        </p:nvSpPr>
        <p:spPr>
          <a:xfrm>
            <a:off x="2136140" y="3356610"/>
            <a:ext cx="8133080" cy="161480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1" hangingPunct="1">
              <a:lnSpc>
                <a:spcPct val="140000"/>
              </a:lnSpc>
              <a:spcBef>
                <a:spcPct val="20000"/>
              </a:spcBef>
            </a:pPr>
            <a:r>
              <a:rPr lang="zh-CN" altLang="en-US" sz="2800" b="1" dirty="0">
                <a:latin typeface="宋体" panose="02010600030101010101" pitchFamily="2" charset="-122"/>
              </a:rPr>
              <a:t>作者：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刘辉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</a:p>
          <a:p>
            <a:pPr algn="ctr" eaLnBrk="1" hangingPunct="1">
              <a:lnSpc>
                <a:spcPct val="140000"/>
              </a:lnSpc>
              <a:spcBef>
                <a:spcPct val="20000"/>
              </a:spcBef>
            </a:pPr>
            <a:r>
              <a:rPr lang="zh-CN" altLang="en-US" sz="2800" b="1" dirty="0">
                <a:latin typeface="宋体" panose="02010600030101010101" pitchFamily="2" charset="-122"/>
              </a:rPr>
              <a:t>学校：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江西省萍乡市上栗县桐木镇杨坊小学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3075" name="Text Box 5"/>
          <p:cNvSpPr txBox="1"/>
          <p:nvPr/>
        </p:nvSpPr>
        <p:spPr>
          <a:xfrm>
            <a:off x="1200150" y="1773238"/>
            <a:ext cx="950595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6000" b="1" dirty="0">
                <a:solidFill>
                  <a:srgbClr val="0D0D0D"/>
                </a:solidFill>
                <a:latin typeface="方正中雅宋_GBK" pitchFamily="2" charset="-122"/>
                <a:ea typeface="方正中雅宋_GBK" pitchFamily="2" charset="-122"/>
              </a:rPr>
              <a:t>比 多 少</a:t>
            </a:r>
          </a:p>
        </p:txBody>
      </p:sp>
      <p:sp>
        <p:nvSpPr>
          <p:cNvPr id="2" name="Text Box 5"/>
          <p:cNvSpPr txBox="1"/>
          <p:nvPr/>
        </p:nvSpPr>
        <p:spPr>
          <a:xfrm>
            <a:off x="1200150" y="548640"/>
            <a:ext cx="2715895" cy="6940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40000"/>
              </a:lnSpc>
              <a:spcBef>
                <a:spcPct val="20000"/>
              </a:spcBef>
              <a:buClrTx/>
              <a:buSzTx/>
              <a:buFontTx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四年级上册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26"/>
          <p:cNvGrpSpPr/>
          <p:nvPr/>
        </p:nvGrpSpPr>
        <p:grpSpPr>
          <a:xfrm>
            <a:off x="973138" y="1125538"/>
            <a:ext cx="2701925" cy="744537"/>
            <a:chOff x="1433461" y="2473184"/>
            <a:chExt cx="4859655" cy="857250"/>
          </a:xfrm>
        </p:grpSpPr>
        <p:pic>
          <p:nvPicPr>
            <p:cNvPr id="4100" name="图片 2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3461" y="2473184"/>
              <a:ext cx="4859655" cy="85725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01" name="PA-文本框 5"/>
            <p:cNvSpPr txBox="1"/>
            <p:nvPr>
              <p:custDataLst>
                <p:tags r:id="rId1"/>
              </p:custDataLst>
            </p:nvPr>
          </p:nvSpPr>
          <p:spPr>
            <a:xfrm>
              <a:off x="2213517" y="2565711"/>
              <a:ext cx="3299540" cy="67219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zh-CN" altLang="en-US" sz="3200" b="1" dirty="0">
                  <a:solidFill>
                    <a:srgbClr val="0D0D0D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学习目标</a:t>
              </a:r>
              <a:endParaRPr lang="en-US" altLang="zh-CN" sz="3200" b="1" dirty="0">
                <a:solidFill>
                  <a:srgbClr val="0D0D0D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099" name="Rectangle 5"/>
          <p:cNvSpPr/>
          <p:nvPr/>
        </p:nvSpPr>
        <p:spPr>
          <a:xfrm>
            <a:off x="973455" y="2348865"/>
            <a:ext cx="1000633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知道同样多、多、少的含义。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会比较物体的多少，知道常用的方法是一一对应法。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会用数学语言描述生活中物体的多少关系。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5986463" y="1587500"/>
            <a:ext cx="5467350" cy="45231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marR="0" indent="-342900" algn="just" defTabSz="914400" eaLnBrk="1" hangingPunct="1">
              <a:lnSpc>
                <a:spcPct val="150000"/>
              </a:lnSpc>
              <a:buClrTx/>
              <a:buSzTx/>
              <a:buFont typeface="Wingdings" panose="05000000000000000000" charset="0"/>
              <a:buChar char="l"/>
              <a:defRPr/>
            </a:pPr>
            <a:r>
              <a:rPr kumimoji="0" lang="zh-CN" sz="240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观看更多比赛视频、下载更多教学资源请电脑端登录</a:t>
            </a:r>
            <a:r>
              <a:rPr kumimoji="0" lang="zh-CN" sz="2400" kern="1200" cap="none" spc="0" normalizeH="0" baseline="0" noProof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明思</a:t>
            </a:r>
            <a:r>
              <a:rPr kumimoji="0" lang="en-US" altLang="zh-CN" sz="2400" kern="1200" cap="none" spc="0" normalizeH="0" baseline="0" noProof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e</a:t>
            </a:r>
            <a:r>
              <a:rPr kumimoji="0" lang="zh-CN" altLang="en-US" sz="2400" kern="1200" cap="none" spc="0" normalizeH="0" baseline="0" noProof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学网</a:t>
            </a:r>
            <a:endParaRPr kumimoji="0" lang="zh-CN" altLang="en-US" sz="2400" kern="1200" cap="none" spc="0" normalizeH="0" baseline="0" noProof="1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algn="just" defTabSz="914400" eaLnBrk="1" hangingPunct="1">
              <a:lnSpc>
                <a:spcPct val="150000"/>
              </a:lnSpc>
              <a:buClrTx/>
              <a:buSzTx/>
              <a:buFont typeface="Wingdings" panose="05000000000000000000" charset="0"/>
              <a:buNone/>
              <a:defRPr/>
            </a:pPr>
            <a:r>
              <a:rPr kumimoji="0" lang="zh-CN" altLang="en-US" sz="240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   网址：</a:t>
            </a:r>
            <a:r>
              <a:rPr kumimoji="0" lang="en-US" altLang="zh-CN" sz="2400" kern="1200" cap="none" spc="0" normalizeH="0" baseline="0" noProof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www.jxmingsi.com</a:t>
            </a:r>
          </a:p>
          <a:p>
            <a:pPr marL="342900" marR="0" indent="-342900" algn="just" defTabSz="914400" eaLnBrk="1" hangingPunct="1">
              <a:lnSpc>
                <a:spcPct val="150000"/>
              </a:lnSpc>
              <a:buClrTx/>
              <a:buSzTx/>
              <a:buFont typeface="Wingdings" panose="05000000000000000000" charset="0"/>
              <a:buChar char="l"/>
              <a:defRPr/>
            </a:pPr>
            <a:endParaRPr kumimoji="0" lang="en-US" altLang="zh-CN" sz="2400" kern="1200" cap="none" spc="0" normalizeH="0" baseline="0" noProof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342900" marR="0" indent="-342900" algn="just" defTabSz="914400" eaLnBrk="1" hangingPunct="1">
              <a:lnSpc>
                <a:spcPct val="150000"/>
              </a:lnSpc>
              <a:buClrTx/>
              <a:buSzTx/>
              <a:buFont typeface="Wingdings" panose="05000000000000000000" charset="0"/>
              <a:buChar char="l"/>
              <a:defRPr/>
            </a:pPr>
            <a:r>
              <a:rPr kumimoji="0" lang="zh-CN" sz="240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了解更多活动动态、观看更多教学资源请关注</a:t>
            </a:r>
            <a:r>
              <a:rPr kumimoji="0" lang="en-US" altLang="zh-CN" sz="2400" kern="1200" cap="none" spc="0" normalizeH="0" baseline="0" noProof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kumimoji="0" lang="zh-CN" altLang="en-US" sz="2400" kern="1200" cap="none" spc="0" normalizeH="0" baseline="0" noProof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明思</a:t>
            </a:r>
            <a:r>
              <a:rPr kumimoji="0" lang="zh-CN" sz="2400" kern="1200" cap="none" spc="0" normalizeH="0" baseline="0" noProof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文教</a:t>
            </a:r>
            <a:r>
              <a:rPr kumimoji="0" lang="en-US" altLang="zh-CN" sz="2400" kern="1200" cap="none" spc="0" normalizeH="0" baseline="0" noProof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r>
              <a:rPr kumimoji="0" lang="zh-CN" altLang="en-US" sz="2400" kern="1200" cap="none" spc="0" normalizeH="0" baseline="0" noProof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微信公众号、名师助教助学</a:t>
            </a:r>
          </a:p>
          <a:p>
            <a:pPr marL="342900" marR="0" indent="-342900" algn="just" defTabSz="914400" eaLnBrk="1" hangingPunct="1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endParaRPr kumimoji="0" altLang="zh-CN" sz="2400" kern="1200" cap="none" spc="0" normalizeH="0" baseline="0" noProof="1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5123" name="图片 1" descr="明思文教微信公众号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598613" y="1495425"/>
            <a:ext cx="3995737" cy="39735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45c5ef3-cd6e-4219-a13c-ac1211b08c5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  <p:tag name="RESOURCELIBID_ANIM" val="44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556606972"/>
  <p:tag name="KSO_WM_UNIT_PLACING_PICTURE_USER_VIEWPORT" val="{&quot;height&quot;:5085,&quot;width&quot;:5115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117</Words>
  <Application>Microsoft Office PowerPoint</Application>
  <PresentationFormat>宽屏</PresentationFormat>
  <Paragraphs>12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方正中雅宋_GBK</vt:lpstr>
      <vt:lpstr>黑体</vt:lpstr>
      <vt:lpstr>楷体</vt:lpstr>
      <vt:lpstr>宋体</vt:lpstr>
      <vt:lpstr>微软雅黑</vt:lpstr>
      <vt:lpstr>Arial</vt:lpstr>
      <vt:lpstr>Wingdings</vt:lpstr>
      <vt:lpstr>默认设计模板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Administrator</cp:lastModifiedBy>
  <cp:revision>30</cp:revision>
  <dcterms:created xsi:type="dcterms:W3CDTF">2019-04-18T07:57:00Z</dcterms:created>
  <dcterms:modified xsi:type="dcterms:W3CDTF">2023-04-14T08:10:12Z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7BDA4A43FD3E4FE0AC07F257EAF4504D_13</vt:lpwstr>
  </property>
</Properties>
</file>